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3011150" cy="7315200"/>
  <p:notesSz cx="7315200" cy="130111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684497/1478713809/140341/slide1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1115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684497/1478713809/140341/slide2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1115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684497/1478713809/140341/slide3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1115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684497/1478713809/140341/slide4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11150" cy="7315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Visme Presentation</dc:title>
  <dc:subject>PptxGenJS Presentation</dc:subject>
  <dc:creator>Visme User</dc:creator>
  <cp:lastModifiedBy>Visme User</cp:lastModifiedBy>
  <cp:revision>1</cp:revision>
  <dcterms:created xsi:type="dcterms:W3CDTF">2022-04-16T00:43:23Z</dcterms:created>
  <dcterms:modified xsi:type="dcterms:W3CDTF">2022-04-16T00:43:23Z</dcterms:modified>
</cp:coreProperties>
</file>